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5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0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9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7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8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4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1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3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3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1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40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0704-6159-48F4-A03A-4C740F1CDC73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ABDB-705F-45EB-85B2-BDFF3AA01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5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bro.ru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olonter-school.ru/" TargetMode="External"/><Relationship Id="rId4" Type="http://schemas.openxmlformats.org/officeDocument/2006/relationships/hyperlink" Target="https://volontery.ru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6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"/>
            <a:ext cx="12192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4"/>
            <a:ext cx="12195335" cy="6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5" name="Прямоугольник 4">
            <a:hlinkClick r:id="rId3"/>
          </p:cNvPr>
          <p:cNvSpPr/>
          <p:nvPr/>
        </p:nvSpPr>
        <p:spPr>
          <a:xfrm>
            <a:off x="7010399" y="4850674"/>
            <a:ext cx="2203269" cy="25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3"/>
          </p:cNvPr>
          <p:cNvSpPr/>
          <p:nvPr/>
        </p:nvSpPr>
        <p:spPr>
          <a:xfrm>
            <a:off x="9527177" y="4850674"/>
            <a:ext cx="1175657" cy="25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4"/>
          </p:cNvPr>
          <p:cNvSpPr/>
          <p:nvPr/>
        </p:nvSpPr>
        <p:spPr>
          <a:xfrm>
            <a:off x="7010399" y="5538651"/>
            <a:ext cx="1384664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5"/>
          </p:cNvPr>
          <p:cNvSpPr/>
          <p:nvPr/>
        </p:nvSpPr>
        <p:spPr>
          <a:xfrm>
            <a:off x="7010399" y="6078583"/>
            <a:ext cx="1724298" cy="19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99611" y="2037806"/>
            <a:ext cx="243840" cy="322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"/>
            <a:ext cx="12192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" y="1708"/>
            <a:ext cx="12195040" cy="68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4"/>
            <a:ext cx="12195335" cy="6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5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Diana</dc:creator>
  <cp:lastModifiedBy>Diana</cp:lastModifiedBy>
  <cp:revision>5</cp:revision>
  <dcterms:created xsi:type="dcterms:W3CDTF">2022-03-11T20:35:34Z</dcterms:created>
  <dcterms:modified xsi:type="dcterms:W3CDTF">2022-03-12T10:19:15Z</dcterms:modified>
</cp:coreProperties>
</file>