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defaultTextStyle>
    <a:defPPr>
      <a:defRPr lang="ru-RU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195D-2BEC-48EA-B445-88DE2BEE8739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77D1-7AED-413A-A390-7E21D686F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42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0195D-2BEC-48EA-B445-88DE2BEE8739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A77D1-7AED-413A-A390-7E21D686F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39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24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91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88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2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12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88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35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65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8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85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Designer</dc:creator>
  <cp:lastModifiedBy>Designer</cp:lastModifiedBy>
  <cp:revision>1</cp:revision>
  <dcterms:created xsi:type="dcterms:W3CDTF">2022-03-11T09:15:29Z</dcterms:created>
  <dcterms:modified xsi:type="dcterms:W3CDTF">2022-03-11T09:15:29Z</dcterms:modified>
</cp:coreProperties>
</file>